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238" d="100"/>
          <a:sy n="238" d="100"/>
        </p:scale>
        <p:origin x="-1024" y="-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0.png"/><Relationship Id="rId39" Type="http://schemas.openxmlformats.org/officeDocument/2006/relationships/image" Target="../media/image279.png"/><Relationship Id="rId21" Type="http://schemas.openxmlformats.org/officeDocument/2006/relationships/image" Target="../media/image265.png"/><Relationship Id="rId34" Type="http://schemas.openxmlformats.org/officeDocument/2006/relationships/image" Target="../media/image275.png"/><Relationship Id="rId42" Type="http://schemas.openxmlformats.org/officeDocument/2006/relationships/image" Target="../media/image282.png"/><Relationship Id="rId47" Type="http://schemas.openxmlformats.org/officeDocument/2006/relationships/image" Target="../media/image146.png"/><Relationship Id="rId50" Type="http://schemas.openxmlformats.org/officeDocument/2006/relationships/image" Target="../media/image287.png"/><Relationship Id="rId55" Type="http://schemas.openxmlformats.org/officeDocument/2006/relationships/image" Target="../media/image292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178.png"/><Relationship Id="rId11" Type="http://schemas.openxmlformats.org/officeDocument/2006/relationships/image" Target="../media/image256.png"/><Relationship Id="rId24" Type="http://schemas.openxmlformats.org/officeDocument/2006/relationships/image" Target="../media/image268.png"/><Relationship Id="rId32" Type="http://schemas.openxmlformats.org/officeDocument/2006/relationships/image" Target="../media/image273.png"/><Relationship Id="rId37" Type="http://schemas.openxmlformats.org/officeDocument/2006/relationships/image" Target="../media/image277.png"/><Relationship Id="rId40" Type="http://schemas.openxmlformats.org/officeDocument/2006/relationships/image" Target="../media/image280.png"/><Relationship Id="rId45" Type="http://schemas.openxmlformats.org/officeDocument/2006/relationships/image" Target="../media/image285.png"/><Relationship Id="rId53" Type="http://schemas.openxmlformats.org/officeDocument/2006/relationships/image" Target="../media/image290.png"/><Relationship Id="rId58" Type="http://schemas.openxmlformats.org/officeDocument/2006/relationships/image" Target="../media/image295.png"/><Relationship Id="rId5" Type="http://schemas.openxmlformats.org/officeDocument/2006/relationships/image" Target="../media/image250.png"/><Relationship Id="rId19" Type="http://schemas.openxmlformats.org/officeDocument/2006/relationships/image" Target="../media/image264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Relationship Id="rId14" Type="http://schemas.openxmlformats.org/officeDocument/2006/relationships/image" Target="../media/image259.png"/><Relationship Id="rId22" Type="http://schemas.openxmlformats.org/officeDocument/2006/relationships/image" Target="../media/image266.png"/><Relationship Id="rId27" Type="http://schemas.openxmlformats.org/officeDocument/2006/relationships/image" Target="../media/image176.png"/><Relationship Id="rId30" Type="http://schemas.openxmlformats.org/officeDocument/2006/relationships/image" Target="../media/image271.png"/><Relationship Id="rId35" Type="http://schemas.openxmlformats.org/officeDocument/2006/relationships/image" Target="../media/image276.png"/><Relationship Id="rId43" Type="http://schemas.openxmlformats.org/officeDocument/2006/relationships/image" Target="../media/image283.png"/><Relationship Id="rId48" Type="http://schemas.openxmlformats.org/officeDocument/2006/relationships/image" Target="../media/image147.png"/><Relationship Id="rId56" Type="http://schemas.openxmlformats.org/officeDocument/2006/relationships/image" Target="../media/image293.png"/><Relationship Id="rId8" Type="http://schemas.openxmlformats.org/officeDocument/2006/relationships/image" Target="../media/image253.png"/><Relationship Id="rId51" Type="http://schemas.openxmlformats.org/officeDocument/2006/relationships/image" Target="../media/image288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69.png"/><Relationship Id="rId33" Type="http://schemas.openxmlformats.org/officeDocument/2006/relationships/image" Target="../media/image274.png"/><Relationship Id="rId38" Type="http://schemas.openxmlformats.org/officeDocument/2006/relationships/image" Target="../media/image278.png"/><Relationship Id="rId46" Type="http://schemas.openxmlformats.org/officeDocument/2006/relationships/image" Target="../media/image286.png"/><Relationship Id="rId20" Type="http://schemas.openxmlformats.org/officeDocument/2006/relationships/image" Target="../media/image169.png"/><Relationship Id="rId41" Type="http://schemas.openxmlformats.org/officeDocument/2006/relationships/image" Target="../media/image281.png"/><Relationship Id="rId54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7.png"/><Relationship Id="rId28" Type="http://schemas.openxmlformats.org/officeDocument/2006/relationships/image" Target="../media/image177.png"/><Relationship Id="rId36" Type="http://schemas.openxmlformats.org/officeDocument/2006/relationships/image" Target="../media/image185.png"/><Relationship Id="rId49" Type="http://schemas.openxmlformats.org/officeDocument/2006/relationships/image" Target="../media/image148.png"/><Relationship Id="rId57" Type="http://schemas.openxmlformats.org/officeDocument/2006/relationships/image" Target="../media/image294.png"/><Relationship Id="rId10" Type="http://schemas.openxmlformats.org/officeDocument/2006/relationships/image" Target="../media/image255.png"/><Relationship Id="rId31" Type="http://schemas.openxmlformats.org/officeDocument/2006/relationships/image" Target="../media/image272.png"/><Relationship Id="rId44" Type="http://schemas.openxmlformats.org/officeDocument/2006/relationships/image" Target="../media/image284.png"/><Relationship Id="rId52" Type="http://schemas.openxmlformats.org/officeDocument/2006/relationships/image" Target="../media/image28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13" Type="http://schemas.openxmlformats.org/officeDocument/2006/relationships/image" Target="../media/image306.png"/><Relationship Id="rId3" Type="http://schemas.openxmlformats.org/officeDocument/2006/relationships/image" Target="../media/image296.png"/><Relationship Id="rId7" Type="http://schemas.openxmlformats.org/officeDocument/2006/relationships/image" Target="../media/image300.png"/><Relationship Id="rId12" Type="http://schemas.openxmlformats.org/officeDocument/2006/relationships/image" Target="../media/image30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11" Type="http://schemas.openxmlformats.org/officeDocument/2006/relationships/image" Target="../media/image304.png"/><Relationship Id="rId5" Type="http://schemas.openxmlformats.org/officeDocument/2006/relationships/image" Target="../media/image298.png"/><Relationship Id="rId10" Type="http://schemas.openxmlformats.org/officeDocument/2006/relationships/image" Target="../media/image303.png"/><Relationship Id="rId4" Type="http://schemas.openxmlformats.org/officeDocument/2006/relationships/image" Target="../media/image297.png"/><Relationship Id="rId9" Type="http://schemas.openxmlformats.org/officeDocument/2006/relationships/image" Target="../media/image302.png"/><Relationship Id="rId14" Type="http://schemas.openxmlformats.org/officeDocument/2006/relationships/image" Target="../media/image3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99877" y="951103"/>
                  <a:ext cx="865721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9877" y="951103"/>
                  <a:ext cx="865721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10769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ounded Rectangle 368">
            <a:extLst>
              <a:ext uri="{FF2B5EF4-FFF2-40B4-BE49-F238E27FC236}">
                <a16:creationId xmlns:a16="http://schemas.microsoft.com/office/drawing/2014/main" id="{BEEC412C-C3B3-EBED-0B80-31CC89C5EB15}"/>
              </a:ext>
            </a:extLst>
          </p:cNvPr>
          <p:cNvSpPr/>
          <p:nvPr/>
        </p:nvSpPr>
        <p:spPr>
          <a:xfrm>
            <a:off x="3612863" y="784751"/>
            <a:ext cx="8549640" cy="40233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56CD8414-8419-7DCF-0A55-05E0A846D649}"/>
              </a:ext>
            </a:extLst>
          </p:cNvPr>
          <p:cNvSpPr/>
          <p:nvPr/>
        </p:nvSpPr>
        <p:spPr>
          <a:xfrm>
            <a:off x="2383462" y="1240048"/>
            <a:ext cx="1044476" cy="33832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9C40050-2F39-062D-4E47-1CCB9D1EF083}"/>
              </a:ext>
            </a:extLst>
          </p:cNvPr>
          <p:cNvGrpSpPr/>
          <p:nvPr/>
        </p:nvGrpSpPr>
        <p:grpSpPr>
          <a:xfrm>
            <a:off x="3844199" y="1439723"/>
            <a:ext cx="1514705" cy="2891335"/>
            <a:chOff x="3844199" y="1439723"/>
            <a:chExt cx="1514705" cy="2891335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9641E4D-D7B7-015A-1CE2-1107EECC1660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548204"/>
              <a:chOff x="2814512" y="1312946"/>
              <a:chExt cx="1097280" cy="397129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8437FD1-7B72-5922-8020-1967C893F2D2}"/>
                  </a:ext>
                </a:extLst>
              </p:cNvPr>
              <p:cNvSpPr/>
              <p:nvPr/>
            </p:nvSpPr>
            <p:spPr>
              <a:xfrm>
                <a:off x="2814512" y="1312946"/>
                <a:ext cx="1097280" cy="397129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BF69773-C7AC-985B-3A14-2C9DF5598237}"/>
                  </a:ext>
                </a:extLst>
              </p:cNvPr>
              <p:cNvGrpSpPr/>
              <p:nvPr/>
            </p:nvGrpSpPr>
            <p:grpSpPr>
              <a:xfrm>
                <a:off x="2860013" y="1372630"/>
                <a:ext cx="1005840" cy="274225"/>
                <a:chOff x="2880849" y="1357670"/>
                <a:chExt cx="1005840" cy="27422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5767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57670"/>
                      <a:ext cx="1005840" cy="1216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1024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10249"/>
                      <a:ext cx="1005840" cy="121646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64EC3BF-AEF3-743B-1789-C1C5D6394B44}"/>
                </a:ext>
              </a:extLst>
            </p:cNvPr>
            <p:cNvGrpSpPr/>
            <p:nvPr/>
          </p:nvGrpSpPr>
          <p:grpSpPr>
            <a:xfrm>
              <a:off x="3844199" y="2615379"/>
              <a:ext cx="1514705" cy="548641"/>
              <a:chOff x="2814512" y="1315796"/>
              <a:chExt cx="1097280" cy="397445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5E7B6A1-26DE-7943-102B-6DE32B663AB0}"/>
                  </a:ext>
                </a:extLst>
              </p:cNvPr>
              <p:cNvSpPr/>
              <p:nvPr/>
            </p:nvSpPr>
            <p:spPr>
              <a:xfrm>
                <a:off x="2814512" y="1315796"/>
                <a:ext cx="1097280" cy="397445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E377B1DD-DA38-85D1-1207-A8F30DABDD1F}"/>
                  </a:ext>
                </a:extLst>
              </p:cNvPr>
              <p:cNvGrpSpPr/>
              <p:nvPr/>
            </p:nvGrpSpPr>
            <p:grpSpPr>
              <a:xfrm>
                <a:off x="2860013" y="1378390"/>
                <a:ext cx="1005840" cy="274224"/>
                <a:chOff x="2880849" y="1363430"/>
                <a:chExt cx="1005840" cy="274224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634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634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16008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16008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BEAD273-0BBA-3122-E15A-667C03EEA965}"/>
                </a:ext>
              </a:extLst>
            </p:cNvPr>
            <p:cNvGrpSpPr/>
            <p:nvPr/>
          </p:nvGrpSpPr>
          <p:grpSpPr>
            <a:xfrm>
              <a:off x="3844199" y="3782418"/>
              <a:ext cx="1514705" cy="548640"/>
              <a:chOff x="2814512" y="1312127"/>
              <a:chExt cx="1097280" cy="397445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34F4D331-D656-4EAD-FBD9-8838AF81F89E}"/>
                  </a:ext>
                </a:extLst>
              </p:cNvPr>
              <p:cNvSpPr/>
              <p:nvPr/>
            </p:nvSpPr>
            <p:spPr>
              <a:xfrm>
                <a:off x="2814512" y="1312127"/>
                <a:ext cx="1097280" cy="397445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5066624-9527-A02C-230C-F7176EE68165}"/>
                  </a:ext>
                </a:extLst>
              </p:cNvPr>
              <p:cNvGrpSpPr/>
              <p:nvPr/>
            </p:nvGrpSpPr>
            <p:grpSpPr>
              <a:xfrm>
                <a:off x="2860013" y="1384150"/>
                <a:ext cx="1005840" cy="274225"/>
                <a:chOff x="2880849" y="1369190"/>
                <a:chExt cx="1005840" cy="27422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36919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369190"/>
                      <a:ext cx="1005840" cy="121646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2176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21769"/>
                      <a:ext cx="1005840" cy="121646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4B8B427B-B628-070C-01F6-84183689431F}"/>
              </a:ext>
            </a:extLst>
          </p:cNvPr>
          <p:cNvCxnSpPr>
            <a:cxnSpLocks/>
          </p:cNvCxnSpPr>
          <p:nvPr/>
        </p:nvCxnSpPr>
        <p:spPr>
          <a:xfrm flipV="1">
            <a:off x="3327006" y="1717387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905DA40B-697A-F588-1469-C50797E0198E}"/>
              </a:ext>
            </a:extLst>
          </p:cNvPr>
          <p:cNvCxnSpPr>
            <a:cxnSpLocks/>
          </p:cNvCxnSpPr>
          <p:nvPr/>
        </p:nvCxnSpPr>
        <p:spPr>
          <a:xfrm flipV="1">
            <a:off x="3321519" y="4065024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E287D316-9344-F850-1949-74EBF4C0EB8E}"/>
              </a:ext>
            </a:extLst>
          </p:cNvPr>
          <p:cNvCxnSpPr>
            <a:cxnSpLocks/>
          </p:cNvCxnSpPr>
          <p:nvPr/>
        </p:nvCxnSpPr>
        <p:spPr>
          <a:xfrm flipV="1">
            <a:off x="3329093" y="2884854"/>
            <a:ext cx="504902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E90FA758-0627-E7FE-5D0D-9BFA05F2161D}"/>
              </a:ext>
            </a:extLst>
          </p:cNvPr>
          <p:cNvGrpSpPr/>
          <p:nvPr/>
        </p:nvGrpSpPr>
        <p:grpSpPr>
          <a:xfrm>
            <a:off x="4582911" y="2222668"/>
            <a:ext cx="27432" cy="154534"/>
            <a:chOff x="4044459" y="1858211"/>
            <a:chExt cx="19872" cy="111947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BB938134-C450-E5E6-1831-682AC31AB81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CE0D0C1B-68BA-2758-87D6-18D93FA8E4A2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A66FB8D-DD90-0729-97CB-84DA30869993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632D5E4-9A48-DBC7-3700-826F5AC98584}"/>
              </a:ext>
            </a:extLst>
          </p:cNvPr>
          <p:cNvGrpSpPr/>
          <p:nvPr/>
        </p:nvGrpSpPr>
        <p:grpSpPr>
          <a:xfrm>
            <a:off x="4582911" y="3347310"/>
            <a:ext cx="27432" cy="154534"/>
            <a:chOff x="4044459" y="1858211"/>
            <a:chExt cx="19872" cy="111947"/>
          </a:xfrm>
        </p:grpSpPr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0021D071-7BD5-98EB-C165-7811EFC7D7FD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21ED226-F0CC-E8D1-A289-2BDCDE91B4DB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F25F0DF-0D34-5B01-95AE-95389023EC4C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F3ECCC80-C6DD-F850-73D6-76D559F6C644}"/>
              </a:ext>
            </a:extLst>
          </p:cNvPr>
          <p:cNvGrpSpPr/>
          <p:nvPr/>
        </p:nvGrpSpPr>
        <p:grpSpPr>
          <a:xfrm>
            <a:off x="5753041" y="1277940"/>
            <a:ext cx="1514705" cy="883578"/>
            <a:chOff x="4052803" y="1200145"/>
            <a:chExt cx="1097280" cy="640080"/>
          </a:xfrm>
        </p:grpSpPr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F31AEC70-14B6-CF40-A50F-11BF67A79E39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B8C84EE-B3F6-5CD9-CDB3-E165536699CA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EB8C84EE-B3F6-5CD9-CDB3-E165536699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F27BBF0-5F54-B6D9-DEE6-60FAC19F6578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7F27BBF0-5F54-B6D9-DEE6-60FAC19F65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D24A5345-A2D7-5CFE-7C2A-ED31D7C10C8F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15BBEEA5-29DB-8D72-0A18-EF7F1DE6DD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89BA12CF-5B1E-E27A-ACD8-70DBA2FC8AF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0437A14B-FA52-6540-92B3-4FCA6301CC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0A307A59-2D7B-2832-D518-725078726D20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0A307A59-2D7B-2832-D518-725078726D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67F500AD-377E-EDAF-A091-43B67C7BAB9A}"/>
              </a:ext>
            </a:extLst>
          </p:cNvPr>
          <p:cNvCxnSpPr>
            <a:cxnSpLocks/>
          </p:cNvCxnSpPr>
          <p:nvPr/>
        </p:nvCxnSpPr>
        <p:spPr>
          <a:xfrm flipV="1">
            <a:off x="5293957" y="1615520"/>
            <a:ext cx="45720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CB5DBC4B-F0F5-62C7-9DBF-F405961F4F8F}"/>
              </a:ext>
            </a:extLst>
          </p:cNvPr>
          <p:cNvGrpSpPr/>
          <p:nvPr/>
        </p:nvGrpSpPr>
        <p:grpSpPr>
          <a:xfrm>
            <a:off x="5756038" y="2457871"/>
            <a:ext cx="1514705" cy="883578"/>
            <a:chOff x="4052803" y="1200145"/>
            <a:chExt cx="1097280" cy="640080"/>
          </a:xfrm>
        </p:grpSpPr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BA665613-3FF9-D75D-31F8-3F44CF2354F9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88E267F2-B135-D50A-C0B6-05D3E7EA7821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88E267F2-B135-D50A-C0B6-05D3E7EA78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C89CFAD-0EF7-34B9-33B2-4DC935D5D7BC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5C89CFAD-0EF7-34B9-33B2-4DC935D5D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E26EF49C-6910-47AF-7DAA-A4DB8FC30FE8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A334D7E-753C-0447-05D6-5C5967FF380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66D57025-5A57-C467-D2A4-3B5F7FD821FC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156E7AE-DC2A-D438-9C7E-FB8EB5AAEC2D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B9ECC8E-9078-08B6-B841-BAE055C3FC3C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EB9ECC8E-9078-08B6-B841-BAE055C3FC3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F79A60BC-7622-9F2E-7ACB-DA38EDCA1E99}"/>
              </a:ext>
            </a:extLst>
          </p:cNvPr>
          <p:cNvGrpSpPr/>
          <p:nvPr/>
        </p:nvGrpSpPr>
        <p:grpSpPr>
          <a:xfrm>
            <a:off x="5753041" y="3623829"/>
            <a:ext cx="1514705" cy="883578"/>
            <a:chOff x="4052803" y="1200145"/>
            <a:chExt cx="1097280" cy="640080"/>
          </a:xfrm>
        </p:grpSpPr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942CC7BB-BB16-53C3-02D1-D54FEC157D0A}"/>
                </a:ext>
              </a:extLst>
            </p:cNvPr>
            <p:cNvSpPr/>
            <p:nvPr/>
          </p:nvSpPr>
          <p:spPr>
            <a:xfrm>
              <a:off x="4052803" y="1200145"/>
              <a:ext cx="1097280" cy="64008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FAF7B1C1-416C-B697-E80E-A265586BC481}"/>
                    </a:ext>
                  </a:extLst>
                </p:cNvPr>
                <p:cNvSpPr/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FAF7B1C1-416C-B697-E80E-A265586BC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235111"/>
                  <a:ext cx="1005840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9CCEC94-4F73-A86A-E178-1A5211758812}"/>
                    </a:ext>
                  </a:extLst>
                </p:cNvPr>
                <p:cNvSpPr/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09CCEC94-4F73-A86A-E178-1A52117588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4127" y="1391662"/>
                  <a:ext cx="1005840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F40E173-36C7-6F8B-D6BF-0302754C9352}"/>
                </a:ext>
              </a:extLst>
            </p:cNvPr>
            <p:cNvGrpSpPr/>
            <p:nvPr/>
          </p:nvGrpSpPr>
          <p:grpSpPr>
            <a:xfrm>
              <a:off x="4582803" y="1539886"/>
              <a:ext cx="19872" cy="111947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B06EE23-A693-1683-055F-0B59590AAA4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D7263132-529E-F7DD-7D28-61238083E1A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CC50229-0FBB-E5A7-5872-15D29CF9500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E79F05D-79FC-AEE0-32F6-870357E32309}"/>
                    </a:ext>
                  </a:extLst>
                </p:cNvPr>
                <p:cNvSpPr/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,11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e>
                        </m:d>
                        <m:r>
                          <a:rPr lang="en-US" sz="85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8E79F05D-79FC-AEE0-32F6-870357E32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8523" y="1685659"/>
                  <a:ext cx="1005840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1ADC3AD9-80D1-14ED-9867-3E82EC9C5F84}"/>
              </a:ext>
            </a:extLst>
          </p:cNvPr>
          <p:cNvGrpSpPr/>
          <p:nvPr/>
        </p:nvGrpSpPr>
        <p:grpSpPr>
          <a:xfrm>
            <a:off x="7284284" y="1270120"/>
            <a:ext cx="1902928" cy="3229469"/>
            <a:chOff x="3911247" y="1195749"/>
            <a:chExt cx="1378516" cy="2339485"/>
          </a:xfrm>
        </p:grpSpPr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6AB0E661-5D2D-AFA9-C3F6-2CE5D7471D92}"/>
                </a:ext>
              </a:extLst>
            </p:cNvPr>
            <p:cNvGrpSpPr/>
            <p:nvPr/>
          </p:nvGrpSpPr>
          <p:grpSpPr>
            <a:xfrm>
              <a:off x="3911247" y="1195749"/>
              <a:ext cx="1376344" cy="640080"/>
              <a:chOff x="3911247" y="1195749"/>
              <a:chExt cx="1376344" cy="640080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F326EE4C-F9F3-62AF-F486-E24FA2ECD048}"/>
                  </a:ext>
                </a:extLst>
              </p:cNvPr>
              <p:cNvGrpSpPr/>
              <p:nvPr/>
            </p:nvGrpSpPr>
            <p:grpSpPr>
              <a:xfrm>
                <a:off x="4190311" y="1195749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F92ADA94-D002-C0C0-9AB7-E9DF1AA4C0E2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2383EE03-A4AA-6363-66EE-8C2989F691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2383EE03-A4AA-6363-66EE-8C2989F691B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1B8727F-FC2A-4374-2FB2-406FD957A8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E1B8727F-FC2A-4374-2FB2-406FD957A87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64" name="Group 263">
                  <a:extLst>
                    <a:ext uri="{FF2B5EF4-FFF2-40B4-BE49-F238E27FC236}">
                      <a16:creationId xmlns:a16="http://schemas.microsoft.com/office/drawing/2014/main" id="{437EAD4E-3868-8348-87A8-35834AAAEE7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66" name="Oval 265">
                    <a:extLst>
                      <a:ext uri="{FF2B5EF4-FFF2-40B4-BE49-F238E27FC236}">
                        <a16:creationId xmlns:a16="http://schemas.microsoft.com/office/drawing/2014/main" id="{0F06B319-4C9B-1878-46A7-8CE2036F6B3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6BCDFACA-F393-079B-E7CE-A4C29515109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C1D4BCB5-EFB8-2833-65AE-976A912B91E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6FAF770E-93F9-3B26-54E8-2ED124E294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6FAF770E-93F9-3B26-54E8-2ED124E2944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60" name="Straight Arrow Connector 259">
                <a:extLst>
                  <a:ext uri="{FF2B5EF4-FFF2-40B4-BE49-F238E27FC236}">
                    <a16:creationId xmlns:a16="http://schemas.microsoft.com/office/drawing/2014/main" id="{2457B1C8-AFC7-E309-D5A3-C7C48BBBC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511744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0FF4CF2-56E2-6CE7-4910-9082F68CAF98}"/>
                </a:ext>
              </a:extLst>
            </p:cNvPr>
            <p:cNvGrpSpPr/>
            <p:nvPr/>
          </p:nvGrpSpPr>
          <p:grpSpPr>
            <a:xfrm>
              <a:off x="3913419" y="2050512"/>
              <a:ext cx="1376344" cy="640080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234A159-C884-A79A-A1A4-7B3DF72A638F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1FEBA179-4AEC-0E88-815A-CFF39912E810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5441F0D1-5FEF-4BFA-D79B-A0FC62645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5441F0D1-5FEF-4BFA-D79B-A0FC62645B3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3D872426-4306-BFB1-00C2-FFCB9A477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3D872426-4306-BFB1-00C2-FFCB9A477A3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F21655E9-DDCE-37C5-DF73-F13BDAF68FCE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0EAEA7E8-6159-B792-9095-D0E573DF93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71364704-3CAE-0012-3083-F4D997B67B3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49CB26AE-4F4D-D684-DC21-15AB3B6603E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5D4E301B-7412-5780-D03D-2E8558EB9D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5D4E301B-7412-5780-D03D-2E8558EB9D3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527C0081-1AC8-EBDC-FF3F-51165AB607C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F0824ACE-F503-EE60-E18D-2787C7DF892A}"/>
                </a:ext>
              </a:extLst>
            </p:cNvPr>
            <p:cNvGrpSpPr/>
            <p:nvPr/>
          </p:nvGrpSpPr>
          <p:grpSpPr>
            <a:xfrm>
              <a:off x="3911247" y="2895154"/>
              <a:ext cx="1376344" cy="640080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7B1821BD-C26E-15E7-7968-E5BFCDDCC395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C7053575-69B3-CEBF-EE22-93B5191A92C5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73C75D82-8D53-33A0-2D84-8695F0DC11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73C75D82-8D53-33A0-2D84-8695F0DC11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A89DD06A-51EA-373F-DE63-95FB1B6B85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A89DD06A-51EA-373F-DE63-95FB1B6B85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A9E9EFF4-3B71-234E-4DAA-0809D8485FD3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4FC8C64C-97D3-C72D-C475-6CC0676FD71A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3C6B58B2-CC85-97C2-83FC-50DBE7937F18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6F33BC8D-9594-2691-929D-89F2673CA6F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7D3022D1-9D30-1DB1-44AA-EFEBF9F40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7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7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7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7D3022D1-9D30-1DB1-44AA-EFEBF9F401A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FD261B25-ED9F-FDBA-D077-52DB4CE7C9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3BED5076-8B33-ECD5-0824-D460495D0D83}"/>
              </a:ext>
            </a:extLst>
          </p:cNvPr>
          <p:cNvCxnSpPr>
            <a:cxnSpLocks/>
          </p:cNvCxnSpPr>
          <p:nvPr/>
        </p:nvCxnSpPr>
        <p:spPr>
          <a:xfrm flipV="1">
            <a:off x="5293957" y="2782558"/>
            <a:ext cx="45720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45561DC3-0843-A421-B9B6-F0508F68923D}"/>
              </a:ext>
            </a:extLst>
          </p:cNvPr>
          <p:cNvCxnSpPr>
            <a:cxnSpLocks/>
          </p:cNvCxnSpPr>
          <p:nvPr/>
        </p:nvCxnSpPr>
        <p:spPr>
          <a:xfrm flipV="1">
            <a:off x="5293957" y="3949596"/>
            <a:ext cx="457200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BD9EAEF0-3A73-ACD8-25EE-5CE4E180B2AB}"/>
              </a:ext>
            </a:extLst>
          </p:cNvPr>
          <p:cNvGrpSpPr/>
          <p:nvPr/>
        </p:nvGrpSpPr>
        <p:grpSpPr>
          <a:xfrm>
            <a:off x="9189866" y="1272065"/>
            <a:ext cx="1902928" cy="3229469"/>
            <a:chOff x="3911247" y="1195749"/>
            <a:chExt cx="1378516" cy="2339485"/>
          </a:xfrm>
        </p:grpSpPr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32E74FC4-1DDF-A57C-C240-77ACE5AEE5FE}"/>
                </a:ext>
              </a:extLst>
            </p:cNvPr>
            <p:cNvGrpSpPr/>
            <p:nvPr/>
          </p:nvGrpSpPr>
          <p:grpSpPr>
            <a:xfrm>
              <a:off x="3911247" y="1195749"/>
              <a:ext cx="1376344" cy="640080"/>
              <a:chOff x="3911247" y="1195749"/>
              <a:chExt cx="1376344" cy="640080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E0CB5A6C-29E0-618D-A246-93767E1AC6DB}"/>
                  </a:ext>
                </a:extLst>
              </p:cNvPr>
              <p:cNvGrpSpPr/>
              <p:nvPr/>
            </p:nvGrpSpPr>
            <p:grpSpPr>
              <a:xfrm>
                <a:off x="4190311" y="1195749"/>
                <a:ext cx="1097280" cy="640080"/>
                <a:chOff x="4052803" y="1200145"/>
                <a:chExt cx="1097280" cy="640080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EF99CE7D-CD29-0577-132B-A7C240EE337D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E1E174A0-15B1-4BF1-4E0D-2DD0E9EFEC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E1E174A0-15B1-4BF1-4E0D-2DD0E9EFEC2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3" name="Rectangle 302">
                      <a:extLst>
                        <a:ext uri="{FF2B5EF4-FFF2-40B4-BE49-F238E27FC236}">
                          <a16:creationId xmlns:a16="http://schemas.microsoft.com/office/drawing/2014/main" id="{69E8585B-CCAE-10E3-5C15-DA31CC8E79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3" name="Rectangle 302">
                      <a:extLst>
                        <a:ext uri="{FF2B5EF4-FFF2-40B4-BE49-F238E27FC236}">
                          <a16:creationId xmlns:a16="http://schemas.microsoft.com/office/drawing/2014/main" id="{69E8585B-CCAE-10E3-5C15-DA31CC8E798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650F4DBC-B684-EBA1-A5F9-6C0F17562E6E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306" name="Oval 305">
                    <a:extLst>
                      <a:ext uri="{FF2B5EF4-FFF2-40B4-BE49-F238E27FC236}">
                        <a16:creationId xmlns:a16="http://schemas.microsoft.com/office/drawing/2014/main" id="{1A4B2579-9FD9-50EA-66B6-C28ADF561AA2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7" name="Oval 306">
                    <a:extLst>
                      <a:ext uri="{FF2B5EF4-FFF2-40B4-BE49-F238E27FC236}">
                        <a16:creationId xmlns:a16="http://schemas.microsoft.com/office/drawing/2014/main" id="{24E322E7-8693-FF4C-2491-6B1DEEF0A1C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308" name="Oval 307">
                    <a:extLst>
                      <a:ext uri="{FF2B5EF4-FFF2-40B4-BE49-F238E27FC236}">
                        <a16:creationId xmlns:a16="http://schemas.microsoft.com/office/drawing/2014/main" id="{998C14AC-6654-868B-9B5A-58EDA8E00E26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30FC7674-A095-D5F3-8A80-2ED352FA38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30FC7674-A095-D5F3-8A80-2ED352FA38E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AC766DC5-BEA7-A0CA-942F-A6E6E36884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511744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C033AAED-8E08-AE07-4DA5-8D49E4737CA3}"/>
                </a:ext>
              </a:extLst>
            </p:cNvPr>
            <p:cNvGrpSpPr/>
            <p:nvPr/>
          </p:nvGrpSpPr>
          <p:grpSpPr>
            <a:xfrm>
              <a:off x="3913419" y="2050512"/>
              <a:ext cx="1376344" cy="640080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E0EDD2FA-0FA5-6059-6E5D-0CB54AFB8F29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FB6B756-696D-4605-E685-5A8F1DA2E5B4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3EB6EFA-488A-815E-F139-6E58B89F0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13EB6EFA-488A-815E-F139-6E58B89F0E2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5D230C47-F798-F43A-A54E-890731683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5D230C47-F798-F43A-A54E-8907316830D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30289023-28D2-943C-DCC8-671205F8FA5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46F375EA-0E03-E8DB-CB53-5DBE7A9DF7AA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2150EE04-F73B-5587-AE09-AD7CA27A4B2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781683B0-9ED0-47B9-D968-95EBBDB02518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E731A38-9CAF-3B64-8DEC-841D74218A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EE731A38-9CAF-3B64-8DEC-841D74218A0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73D986EC-8036-022A-64F2-E5A479A88B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52AED474-5329-BA2E-3050-7B5872F8E0B6}"/>
                </a:ext>
              </a:extLst>
            </p:cNvPr>
            <p:cNvGrpSpPr/>
            <p:nvPr/>
          </p:nvGrpSpPr>
          <p:grpSpPr>
            <a:xfrm>
              <a:off x="3911247" y="2895154"/>
              <a:ext cx="1376344" cy="640080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7495860-131D-622E-C775-BEB312E8C2FA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972CD1FD-E0CF-AB8F-EBB2-00E796B93CAF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9BAE65E5-A826-54CB-61E4-0A7502487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9BAE65E5-A826-54CB-61E4-0A7502487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44834D01-7643-1D7C-128D-25A9A9ECE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44834D01-7643-1D7C-128D-25A9A9ECE21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FA40C74B-9FDA-57BF-FE2A-0BD99C3C6A5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C3F5B1E7-3087-0102-37D0-4A2E22C1E92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103743B4-DC0A-DB18-4870-BAE11994D8A2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47BF6E56-601F-7F64-8C09-4424209D919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9D047AB1-6190-C383-C03F-74E0A2296F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85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256</m:t>
                                    </m:r>
                                    <m:r>
                                      <a:rPr lang="en-US" sz="85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85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,11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9D047AB1-6190-C383-C03F-74E0A2296FC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63AA17F-3DCD-E0BA-12DC-E059A5B03F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17" name="Elbow Connector 316">
            <a:extLst>
              <a:ext uri="{FF2B5EF4-FFF2-40B4-BE49-F238E27FC236}">
                <a16:creationId xmlns:a16="http://schemas.microsoft.com/office/drawing/2014/main" id="{1964F549-C2B3-F173-B5F4-2CFDFB7A1DD9}"/>
              </a:ext>
            </a:extLst>
          </p:cNvPr>
          <p:cNvCxnSpPr>
            <a:cxnSpLocks/>
          </p:cNvCxnSpPr>
          <p:nvPr/>
        </p:nvCxnSpPr>
        <p:spPr>
          <a:xfrm flipV="1">
            <a:off x="5297307" y="1244637"/>
            <a:ext cx="4389120" cy="548640"/>
          </a:xfrm>
          <a:prstGeom prst="bentConnector4">
            <a:avLst>
              <a:gd name="adj1" fmla="val 4876"/>
              <a:gd name="adj2" fmla="val 141801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Elbow Connector 325">
            <a:extLst>
              <a:ext uri="{FF2B5EF4-FFF2-40B4-BE49-F238E27FC236}">
                <a16:creationId xmlns:a16="http://schemas.microsoft.com/office/drawing/2014/main" id="{B77C0245-60CF-040D-ADDA-2F8FDCC22BE4}"/>
              </a:ext>
            </a:extLst>
          </p:cNvPr>
          <p:cNvCxnSpPr>
            <a:cxnSpLocks/>
          </p:cNvCxnSpPr>
          <p:nvPr/>
        </p:nvCxnSpPr>
        <p:spPr>
          <a:xfrm flipV="1">
            <a:off x="5303520" y="2444495"/>
            <a:ext cx="5029200" cy="548640"/>
          </a:xfrm>
          <a:prstGeom prst="bentConnector4">
            <a:avLst>
              <a:gd name="adj1" fmla="val 4876"/>
              <a:gd name="adj2" fmla="val 124209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Elbow Connector 326">
            <a:extLst>
              <a:ext uri="{FF2B5EF4-FFF2-40B4-BE49-F238E27FC236}">
                <a16:creationId xmlns:a16="http://schemas.microsoft.com/office/drawing/2014/main" id="{44E80294-3D37-F817-89B7-EC7754491A8E}"/>
              </a:ext>
            </a:extLst>
          </p:cNvPr>
          <p:cNvCxnSpPr>
            <a:cxnSpLocks/>
          </p:cNvCxnSpPr>
          <p:nvPr/>
        </p:nvCxnSpPr>
        <p:spPr>
          <a:xfrm flipV="1">
            <a:off x="5297307" y="3604474"/>
            <a:ext cx="5029200" cy="548640"/>
          </a:xfrm>
          <a:prstGeom prst="bentConnector4">
            <a:avLst>
              <a:gd name="adj1" fmla="val 4876"/>
              <a:gd name="adj2" fmla="val 124209"/>
            </a:avLst>
          </a:prstGeom>
          <a:ln>
            <a:solidFill>
              <a:schemeClr val="bg1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8BCF4A9B-BAC8-DBF1-197B-A99AD7301D21}"/>
              </a:ext>
            </a:extLst>
          </p:cNvPr>
          <p:cNvCxnSpPr>
            <a:cxnSpLocks/>
          </p:cNvCxnSpPr>
          <p:nvPr/>
        </p:nvCxnSpPr>
        <p:spPr>
          <a:xfrm flipV="1">
            <a:off x="11226897" y="1697890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9" name="Right Bracket 328">
            <a:extLst>
              <a:ext uri="{FF2B5EF4-FFF2-40B4-BE49-F238E27FC236}">
                <a16:creationId xmlns:a16="http://schemas.microsoft.com/office/drawing/2014/main" id="{F8D44B04-8F88-F9E7-6B8E-51744607628F}"/>
              </a:ext>
            </a:extLst>
          </p:cNvPr>
          <p:cNvSpPr/>
          <p:nvPr/>
        </p:nvSpPr>
        <p:spPr>
          <a:xfrm>
            <a:off x="11090647" y="1385313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FD9DF2B-A093-B15E-31B3-4AF60D5718D6}"/>
              </a:ext>
            </a:extLst>
          </p:cNvPr>
          <p:cNvGrpSpPr/>
          <p:nvPr/>
        </p:nvGrpSpPr>
        <p:grpSpPr>
          <a:xfrm>
            <a:off x="11552485" y="1618121"/>
            <a:ext cx="378676" cy="2531485"/>
            <a:chOff x="2015456" y="1448949"/>
            <a:chExt cx="274320" cy="1833853"/>
          </a:xfrm>
          <a:solidFill>
            <a:schemeClr val="accent2">
              <a:lumMod val="50000"/>
            </a:schemeClr>
          </a:solidFill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8E1ACB1-D31F-7B9A-C28A-49BF47075D4C}"/>
                    </a:ext>
                  </a:extLst>
                </p:cNvPr>
                <p:cNvSpPr/>
                <p:nvPr/>
              </p:nvSpPr>
              <p:spPr>
                <a:xfrm>
                  <a:off x="2015456" y="1448949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68E1ACB1-D31F-7B9A-C28A-49BF47075D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1448949"/>
                  <a:ext cx="274320" cy="121646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4C130DFA-EB50-1786-26FC-C61CD652ECA9}"/>
                    </a:ext>
                  </a:extLst>
                </p:cNvPr>
                <p:cNvSpPr/>
                <p:nvPr/>
              </p:nvSpPr>
              <p:spPr>
                <a:xfrm>
                  <a:off x="2015456" y="2309817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4C130DFA-EB50-1786-26FC-C61CD652EC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2309817"/>
                  <a:ext cx="274320" cy="121646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605B2D2E-5E37-4DEE-6401-893C3AE107EB}"/>
                    </a:ext>
                  </a:extLst>
                </p:cNvPr>
                <p:cNvSpPr/>
                <p:nvPr/>
              </p:nvSpPr>
              <p:spPr>
                <a:xfrm>
                  <a:off x="2015456" y="3161156"/>
                  <a:ext cx="274320" cy="121646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</m:oMath>
                    </m:oMathPara>
                  </a14:m>
                  <a:endParaRPr lang="en-US" sz="8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605B2D2E-5E37-4DEE-6401-893C3AE107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5456" y="3161156"/>
                  <a:ext cx="274320" cy="121646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43" name="Straight Arrow Connector 342">
            <a:extLst>
              <a:ext uri="{FF2B5EF4-FFF2-40B4-BE49-F238E27FC236}">
                <a16:creationId xmlns:a16="http://schemas.microsoft.com/office/drawing/2014/main" id="{24F464E1-A0FB-2453-EEEC-6E9016A5B4E3}"/>
              </a:ext>
            </a:extLst>
          </p:cNvPr>
          <p:cNvCxnSpPr>
            <a:cxnSpLocks/>
          </p:cNvCxnSpPr>
          <p:nvPr/>
        </p:nvCxnSpPr>
        <p:spPr>
          <a:xfrm flipV="1">
            <a:off x="11230345" y="2893037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4" name="Right Bracket 343">
            <a:extLst>
              <a:ext uri="{FF2B5EF4-FFF2-40B4-BE49-F238E27FC236}">
                <a16:creationId xmlns:a16="http://schemas.microsoft.com/office/drawing/2014/main" id="{E59E4390-8362-75B4-3BB8-5C15C9646020}"/>
              </a:ext>
            </a:extLst>
          </p:cNvPr>
          <p:cNvSpPr/>
          <p:nvPr/>
        </p:nvSpPr>
        <p:spPr>
          <a:xfrm>
            <a:off x="11094095" y="2580460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20088730-9C26-446F-9484-0E34FC16052A}"/>
              </a:ext>
            </a:extLst>
          </p:cNvPr>
          <p:cNvCxnSpPr>
            <a:cxnSpLocks/>
          </p:cNvCxnSpPr>
          <p:nvPr/>
        </p:nvCxnSpPr>
        <p:spPr>
          <a:xfrm flipV="1">
            <a:off x="11226897" y="4062036"/>
            <a:ext cx="315564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6" name="Right Bracket 345">
            <a:extLst>
              <a:ext uri="{FF2B5EF4-FFF2-40B4-BE49-F238E27FC236}">
                <a16:creationId xmlns:a16="http://schemas.microsoft.com/office/drawing/2014/main" id="{147FC690-3294-89C2-8F2F-AFBFB32BFDBB}"/>
              </a:ext>
            </a:extLst>
          </p:cNvPr>
          <p:cNvSpPr/>
          <p:nvPr/>
        </p:nvSpPr>
        <p:spPr>
          <a:xfrm>
            <a:off x="11090647" y="3749461"/>
            <a:ext cx="126225" cy="631127"/>
          </a:xfrm>
          <a:prstGeom prst="rightBracket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850"/>
          </a:p>
        </p:txBody>
      </p: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2E47C261-1D8B-FCE3-C2AF-8DF7831B13F5}"/>
              </a:ext>
            </a:extLst>
          </p:cNvPr>
          <p:cNvGrpSpPr/>
          <p:nvPr/>
        </p:nvGrpSpPr>
        <p:grpSpPr>
          <a:xfrm>
            <a:off x="11718341" y="2243927"/>
            <a:ext cx="27432" cy="154534"/>
            <a:chOff x="4044459" y="1858211"/>
            <a:chExt cx="19872" cy="111947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A3EB520A-9259-D741-0CC1-777AC90973E6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4DAEF72F-A738-D17F-173D-2CCB31E549D1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77F5EB2-925A-54E5-ACCD-BC46DA010D4B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B6667E63-4A67-A308-0D46-EE5D70F89732}"/>
              </a:ext>
            </a:extLst>
          </p:cNvPr>
          <p:cNvGrpSpPr/>
          <p:nvPr/>
        </p:nvGrpSpPr>
        <p:grpSpPr>
          <a:xfrm>
            <a:off x="11738063" y="3371977"/>
            <a:ext cx="27432" cy="154534"/>
            <a:chOff x="4044459" y="1858211"/>
            <a:chExt cx="19872" cy="111947"/>
          </a:xfrm>
        </p:grpSpPr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2DE0DE4E-6CF5-E3CB-79E2-EA2053397A20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ADA1E25-CC0C-2046-B4A8-E66FA0BAC171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756A4849-C603-665F-3294-48D2C5EBBD0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367" name="TextBox 366">
            <a:extLst>
              <a:ext uri="{FF2B5EF4-FFF2-40B4-BE49-F238E27FC236}">
                <a16:creationId xmlns:a16="http://schemas.microsoft.com/office/drawing/2014/main" id="{107479E2-6739-4372-8ADA-6BC86B4AA249}"/>
              </a:ext>
            </a:extLst>
          </p:cNvPr>
          <p:cNvSpPr txBox="1"/>
          <p:nvPr/>
        </p:nvSpPr>
        <p:spPr>
          <a:xfrm>
            <a:off x="5938972" y="469895"/>
            <a:ext cx="3887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Cross-Attention Head (Autoregressive)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3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/>
              <p:nvPr/>
            </p:nvSpPr>
            <p:spPr>
              <a:xfrm>
                <a:off x="11226898" y="1008580"/>
                <a:ext cx="912576" cy="525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6898" y="1008580"/>
                <a:ext cx="912576" cy="525080"/>
              </a:xfrm>
              <a:prstGeom prst="rect">
                <a:avLst/>
              </a:prstGeom>
              <a:blipFill>
                <a:blip r:embed="rId40"/>
                <a:stretch>
                  <a:fillRect l="-9722" t="-83333" b="-13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/>
              <p:nvPr/>
            </p:nvSpPr>
            <p:spPr>
              <a:xfrm>
                <a:off x="6145813" y="1030355"/>
                <a:ext cx="1188720" cy="273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813" y="1030355"/>
                <a:ext cx="1188720" cy="273665"/>
              </a:xfrm>
              <a:prstGeom prst="rect">
                <a:avLst/>
              </a:prstGeom>
              <a:blipFill>
                <a:blip r:embed="rId41"/>
                <a:stretch>
                  <a:fillRect t="-68182" b="-1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/>
              <p:nvPr/>
            </p:nvSpPr>
            <p:spPr>
              <a:xfrm>
                <a:off x="4033572" y="1033291"/>
                <a:ext cx="1188720" cy="45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1033291"/>
                <a:ext cx="1188720" cy="452047"/>
              </a:xfrm>
              <a:prstGeom prst="rect">
                <a:avLst/>
              </a:prstGeom>
              <a:blipFill>
                <a:blip r:embed="rId43"/>
                <a:stretch>
                  <a:fillRect t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4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0B8E56A-E137-430B-2FE3-AA1DAA92F8CF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144117-977D-0FC3-1E7D-28579ED52CB2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5770596D-18C7-E68E-869B-C14F1747819B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56EB82-EB2E-1BED-F10D-1A45E635CAEE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B66F371-D064-A0C7-F24C-482CE7DF0B27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FD98CD-96BD-E4C7-82E6-587F41112AB9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EA091A21-ACE7-AE3A-1E8D-872A5E1DD859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3DAA69D-0D1B-D0F7-3599-3CF287437FB1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1AC9F7-D5B3-C2FA-74CF-DD05DAC03CDA}"/>
                  </a:ext>
                </a:extLst>
              </p:cNvPr>
              <p:cNvSpPr/>
              <p:nvPr/>
            </p:nvSpPr>
            <p:spPr>
              <a:xfrm>
                <a:off x="2463021" y="1621287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850" b="0" i="0" smtClean="0">
                          <a:solidFill>
                            <a:schemeClr val="tx1"/>
                          </a:solidFill>
                        </a:rPr>
                        <m:t>1</m:t>
                      </m:r>
                    </m:oMath>
                  </m:oMathPara>
                </a14:m>
                <a:endParaRPr lang="en-US" sz="8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B1AC9F7-D5B3-C2FA-74CF-DD05DAC03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21" y="1621287"/>
                <a:ext cx="434939" cy="167923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B06E6A-93F3-8649-95D6-A604E6BE8BC2}"/>
                  </a:ext>
                </a:extLst>
              </p:cNvPr>
              <p:cNvSpPr/>
              <p:nvPr/>
            </p:nvSpPr>
            <p:spPr>
              <a:xfrm>
                <a:off x="2463021" y="2796496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8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85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B06E6A-93F3-8649-95D6-A604E6BE8B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021" y="2796496"/>
                <a:ext cx="434939" cy="167923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F1EC0DBE-0D4B-1B69-5941-EB8D738A35DC}"/>
              </a:ext>
            </a:extLst>
          </p:cNvPr>
          <p:cNvSpPr/>
          <p:nvPr/>
        </p:nvSpPr>
        <p:spPr>
          <a:xfrm>
            <a:off x="2463021" y="3971700"/>
            <a:ext cx="434939" cy="16792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50" dirty="0">
                <a:solidFill>
                  <a:schemeClr val="tx1"/>
                </a:solidFill>
              </a:rPr>
              <a:t>11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4BA7B2E-D879-E6E4-6E81-B5072D33670B}"/>
                  </a:ext>
                </a:extLst>
              </p:cNvPr>
              <p:cNvSpPr/>
              <p:nvPr/>
            </p:nvSpPr>
            <p:spPr>
              <a:xfrm>
                <a:off x="2938957" y="1627461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74BA7B2E-D879-E6E4-6E81-B5072D336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1627461"/>
                <a:ext cx="378676" cy="167922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1343C5-E3EF-D1B9-FA2D-700BF3022481}"/>
                  </a:ext>
                </a:extLst>
              </p:cNvPr>
              <p:cNvSpPr/>
              <p:nvPr/>
            </p:nvSpPr>
            <p:spPr>
              <a:xfrm>
                <a:off x="2938957" y="2802669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1343C5-E3EF-D1B9-FA2D-700BF30224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2802669"/>
                <a:ext cx="378676" cy="16792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BA1595E-E163-7170-84D1-890FFDF1BB4A}"/>
                  </a:ext>
                </a:extLst>
              </p:cNvPr>
              <p:cNvSpPr/>
              <p:nvPr/>
            </p:nvSpPr>
            <p:spPr>
              <a:xfrm>
                <a:off x="2938957" y="3977874"/>
                <a:ext cx="378676" cy="167922"/>
              </a:xfrm>
              <a:prstGeom prst="rect">
                <a:avLst/>
              </a:prstGeom>
              <a:solidFill>
                <a:srgbClr val="002060"/>
              </a:solidFill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5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5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sz="85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5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BA1595E-E163-7170-84D1-890FFDF1B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8957" y="3977874"/>
                <a:ext cx="378676" cy="167922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5" name="Group 354">
            <a:extLst>
              <a:ext uri="{FF2B5EF4-FFF2-40B4-BE49-F238E27FC236}">
                <a16:creationId xmlns:a16="http://schemas.microsoft.com/office/drawing/2014/main" id="{47E07FA5-F462-C978-7294-EB16DB4BC534}"/>
              </a:ext>
            </a:extLst>
          </p:cNvPr>
          <p:cNvGrpSpPr/>
          <p:nvPr/>
        </p:nvGrpSpPr>
        <p:grpSpPr>
          <a:xfrm>
            <a:off x="3104706" y="2246343"/>
            <a:ext cx="27432" cy="154534"/>
            <a:chOff x="4044459" y="1858211"/>
            <a:chExt cx="19872" cy="111947"/>
          </a:xfrm>
        </p:grpSpPr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05D49F8B-86AF-9E91-A063-02436AFE487B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F6882EC4-EC65-6A64-D07E-62F6086AB743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9AADE7D2-A92C-9EA4-0045-AA00585F8010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440E8BD0-F8C8-CA6C-CB23-82C451D526E8}"/>
              </a:ext>
            </a:extLst>
          </p:cNvPr>
          <p:cNvGrpSpPr/>
          <p:nvPr/>
        </p:nvGrpSpPr>
        <p:grpSpPr>
          <a:xfrm>
            <a:off x="3106524" y="3347536"/>
            <a:ext cx="27432" cy="154534"/>
            <a:chOff x="4044459" y="1858211"/>
            <a:chExt cx="19872" cy="111947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F54F806F-43C0-F0AA-5F4A-5DD63B96CAC7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8BF7EEE3-62A7-6A24-0A03-CA6738F5FA65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51076E67-3303-6C74-582A-FE59554CD24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43FF53-969B-2903-2306-146E8375BAF2}"/>
              </a:ext>
            </a:extLst>
          </p:cNvPr>
          <p:cNvSpPr txBox="1"/>
          <p:nvPr/>
        </p:nvSpPr>
        <p:spPr>
          <a:xfrm>
            <a:off x="2672235" y="4181178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2AA1B-7117-4B8A-CFDE-3873A47A0606}"/>
              </a:ext>
            </a:extLst>
          </p:cNvPr>
          <p:cNvSpPr txBox="1"/>
          <p:nvPr/>
        </p:nvSpPr>
        <p:spPr>
          <a:xfrm>
            <a:off x="2497188" y="4180248"/>
            <a:ext cx="3374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494DF6-E0EA-29E3-C707-B80B95D26741}"/>
              </a:ext>
            </a:extLst>
          </p:cNvPr>
          <p:cNvGrpSpPr/>
          <p:nvPr/>
        </p:nvGrpSpPr>
        <p:grpSpPr>
          <a:xfrm>
            <a:off x="2665349" y="2238980"/>
            <a:ext cx="27432" cy="154534"/>
            <a:chOff x="4044459" y="1858211"/>
            <a:chExt cx="19872" cy="11194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45FFB01-4AA3-5B69-C3EC-E58678D1C6A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895B631-467C-F446-5A6B-AA2BB30107CD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E5AB211-B501-DE2A-FE42-BA376A0DEDE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E32405-D8E5-3A23-3476-8636B95DC114}"/>
              </a:ext>
            </a:extLst>
          </p:cNvPr>
          <p:cNvGrpSpPr/>
          <p:nvPr/>
        </p:nvGrpSpPr>
        <p:grpSpPr>
          <a:xfrm>
            <a:off x="2667167" y="3340173"/>
            <a:ext cx="27432" cy="154534"/>
            <a:chOff x="4044459" y="1858211"/>
            <a:chExt cx="19872" cy="11194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26F1F8-C310-098B-2A8A-A1824AD41DC2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9430AA-847E-D216-9817-3702FF534C6B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1C87C27-AC73-4C98-15B9-65EC59C06B9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				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369014-DF00-B4B6-12A5-B0462CE3EF8C}"/>
                  </a:ext>
                </a:extLst>
              </p:cNvPr>
              <p:cNvSpPr txBox="1"/>
              <p:nvPr/>
            </p:nvSpPr>
            <p:spPr>
              <a:xfrm>
                <a:off x="773656" y="1297182"/>
                <a:ext cx="1188720" cy="270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𝑞𝑢𝑒𝑟𝑦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A2369014-DF00-B4B6-12A5-B0462CE3E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56" y="1297182"/>
                <a:ext cx="1188720" cy="27078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ACAF887-97C2-AE78-E75C-B45D974579C1}"/>
              </a:ext>
            </a:extLst>
          </p:cNvPr>
          <p:cNvGrpSpPr/>
          <p:nvPr/>
        </p:nvGrpSpPr>
        <p:grpSpPr>
          <a:xfrm>
            <a:off x="-925165" y="801561"/>
            <a:ext cx="1491743" cy="3821770"/>
            <a:chOff x="618978" y="801561"/>
            <a:chExt cx="1491743" cy="3821770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6AF981FD-3E77-683B-895B-65E1220AC07B}"/>
                </a:ext>
              </a:extLst>
            </p:cNvPr>
            <p:cNvSpPr/>
            <p:nvPr/>
          </p:nvSpPr>
          <p:spPr>
            <a:xfrm>
              <a:off x="83968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47F05C1-E886-B051-BB9A-DD97D6127ED1}"/>
                </a:ext>
              </a:extLst>
            </p:cNvPr>
            <p:cNvSpPr txBox="1"/>
            <p:nvPr/>
          </p:nvSpPr>
          <p:spPr>
            <a:xfrm>
              <a:off x="618978" y="801561"/>
              <a:ext cx="14917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Context Vectors</a:t>
              </a:r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1FE8A4CA-BE56-A7DA-F6CC-B6E9D6CD6CA0}"/>
                </a:ext>
              </a:extLst>
            </p:cNvPr>
            <p:cNvGrpSpPr/>
            <p:nvPr/>
          </p:nvGrpSpPr>
          <p:grpSpPr>
            <a:xfrm>
              <a:off x="935312" y="1620371"/>
              <a:ext cx="1032174" cy="2836890"/>
              <a:chOff x="2463021" y="1621287"/>
              <a:chExt cx="1032174" cy="28368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1E7C800-8BA4-ABCD-B2C5-1641D54BAB7E}"/>
                      </a:ext>
                    </a:extLst>
                  </p:cNvPr>
                  <p:cNvSpPr/>
                  <p:nvPr/>
                </p:nvSpPr>
                <p:spPr>
                  <a:xfrm>
                    <a:off x="2463021" y="1621287"/>
                    <a:ext cx="434939" cy="16792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sz="850" b="0" i="0" smtClean="0">
                              <a:solidFill>
                                <a:schemeClr val="tx1"/>
                              </a:solidFill>
                            </a:rPr>
                            <m:t>1</m:t>
                          </m:r>
                        </m:oMath>
                      </m:oMathPara>
                    </a14:m>
                    <a:endParaRPr lang="en-US" sz="8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1E7C800-8BA4-ABCD-B2C5-1641D54BAB7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3021" y="1621287"/>
                    <a:ext cx="434939" cy="167923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1CF00B9-7DEA-A0DB-2542-71A12FEC1802}"/>
                      </a:ext>
                    </a:extLst>
                  </p:cNvPr>
                  <p:cNvSpPr/>
                  <p:nvPr/>
                </p:nvSpPr>
                <p:spPr>
                  <a:xfrm>
                    <a:off x="2463021" y="2796496"/>
                    <a:ext cx="434939" cy="167923"/>
                  </a:xfrm>
                  <a:prstGeom prst="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/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85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US" sz="85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61CF00B9-7DEA-A0DB-2542-71A12FEC18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63021" y="2796496"/>
                    <a:ext cx="434939" cy="167923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AE4F69C-3721-30A1-94FD-9083A1225699}"/>
                  </a:ext>
                </a:extLst>
              </p:cNvPr>
              <p:cNvSpPr/>
              <p:nvPr/>
            </p:nvSpPr>
            <p:spPr>
              <a:xfrm>
                <a:off x="2463021" y="3971700"/>
                <a:ext cx="434939" cy="16792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50" dirty="0">
                    <a:solidFill>
                      <a:schemeClr val="tx1"/>
                    </a:solidFill>
                  </a:rPr>
                  <a:t>256</a:t>
                </a:r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981456CD-FC14-13BF-10B2-1F30515EDC00}"/>
                  </a:ext>
                </a:extLst>
              </p:cNvPr>
              <p:cNvGrpSpPr/>
              <p:nvPr/>
            </p:nvGrpSpPr>
            <p:grpSpPr>
              <a:xfrm>
                <a:off x="2938957" y="1627461"/>
                <a:ext cx="378676" cy="2518335"/>
                <a:chOff x="2015456" y="1448949"/>
                <a:chExt cx="274320" cy="1824327"/>
              </a:xfrm>
              <a:solidFill>
                <a:schemeClr val="accent2">
                  <a:lumMod val="50000"/>
                </a:schemeClr>
              </a:solidFill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20FBE189-5330-826F-3739-25DB5734E8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1448949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4" name="Rectangle 123">
                      <a:extLst>
                        <a:ext uri="{FF2B5EF4-FFF2-40B4-BE49-F238E27FC236}">
                          <a16:creationId xmlns:a16="http://schemas.microsoft.com/office/drawing/2014/main" id="{20FBE189-5330-826F-3739-25DB5734E88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1448949"/>
                      <a:ext cx="274320" cy="121646"/>
                    </a:xfrm>
                    <a:prstGeom prst="rect">
                      <a:avLst/>
                    </a:prstGeom>
                    <a:blipFill>
                      <a:blip r:embed="rId5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F9192BF1-AE07-C7C5-47FD-017D3463D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2300291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F9192BF1-AE07-C7C5-47FD-017D3463DD8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2300291"/>
                      <a:ext cx="274320" cy="121646"/>
                    </a:xfrm>
                    <a:prstGeom prst="rect">
                      <a:avLst/>
                    </a:prstGeom>
                    <a:blipFill>
                      <a:blip r:embed="rId5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6A7E68B-9836-93BD-E8F8-CD83AEC62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5456" y="3151630"/>
                      <a:ext cx="274320" cy="121646"/>
                    </a:xfrm>
                    <a:prstGeom prst="rect">
                      <a:avLst/>
                    </a:prstGeom>
                    <a:solidFill>
                      <a:srgbClr val="002060"/>
                    </a:solidFill>
                    <a:ln/>
                  </p:spPr>
                  <p:style>
                    <a:lnRef idx="0">
                      <a:schemeClr val="accent2"/>
                    </a:lnRef>
                    <a:fillRef idx="3">
                      <a:schemeClr val="accent2"/>
                    </a:fillRef>
                    <a:effectRef idx="3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85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46A7E68B-9836-93BD-E8F8-CD83AEC62C9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15456" y="3151630"/>
                      <a:ext cx="274320" cy="121646"/>
                    </a:xfrm>
                    <a:prstGeom prst="rect">
                      <a:avLst/>
                    </a:prstGeom>
                    <a:blipFill>
                      <a:blip r:embed="rId5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2FEEE502-BD52-B683-FA3F-16EA7169CFB3}"/>
                  </a:ext>
                </a:extLst>
              </p:cNvPr>
              <p:cNvGrpSpPr/>
              <p:nvPr/>
            </p:nvGrpSpPr>
            <p:grpSpPr>
              <a:xfrm>
                <a:off x="3104706" y="2246343"/>
                <a:ext cx="29250" cy="1255727"/>
                <a:chOff x="3104706" y="2246343"/>
                <a:chExt cx="29250" cy="1255727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B9655109-BE37-3CF3-973E-872CE4F86BAE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21" name="Oval 120">
                    <a:extLst>
                      <a:ext uri="{FF2B5EF4-FFF2-40B4-BE49-F238E27FC236}">
                        <a16:creationId xmlns:a16="http://schemas.microsoft.com/office/drawing/2014/main" id="{A81524B1-3AB0-A1A0-C016-50CA4799EAF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2" name="Oval 121">
                    <a:extLst>
                      <a:ext uri="{FF2B5EF4-FFF2-40B4-BE49-F238E27FC236}">
                        <a16:creationId xmlns:a16="http://schemas.microsoft.com/office/drawing/2014/main" id="{C75EC5AD-DA2B-AA09-69AF-A6D04A59A2F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D427945-95EE-5A67-8EEE-66F83D137C3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231F29C8-15E8-4B20-A719-0D2F7519886C}"/>
                    </a:ext>
                  </a:extLst>
                </p:cNvPr>
                <p:cNvGrpSpPr/>
                <p:nvPr/>
              </p:nvGrpSpPr>
              <p:grpSpPr>
                <a:xfrm>
                  <a:off x="3106524" y="3347536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8736BFA7-3FDF-FE05-EF87-EFC1C59363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19" name="Oval 118">
                    <a:extLst>
                      <a:ext uri="{FF2B5EF4-FFF2-40B4-BE49-F238E27FC236}">
                        <a16:creationId xmlns:a16="http://schemas.microsoft.com/office/drawing/2014/main" id="{C095547F-215A-EB89-8FCE-81F3B68D89E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20" name="Oval 119">
                    <a:extLst>
                      <a:ext uri="{FF2B5EF4-FFF2-40B4-BE49-F238E27FC236}">
                        <a16:creationId xmlns:a16="http://schemas.microsoft.com/office/drawing/2014/main" id="{2BF8A04A-26BE-A660-976F-4B0751F3C0E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</p:grp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9D698416-4AFB-29AF-B5DE-A1B1B74F0B51}"/>
                  </a:ext>
                </a:extLst>
              </p:cNvPr>
              <p:cNvSpPr txBox="1"/>
              <p:nvPr/>
            </p:nvSpPr>
            <p:spPr>
              <a:xfrm>
                <a:off x="2672235" y="4181178"/>
                <a:ext cx="82296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Embeds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42C8FBB-BCF4-104B-F10B-56044DBFDB61}"/>
                  </a:ext>
                </a:extLst>
              </p:cNvPr>
              <p:cNvSpPr txBox="1"/>
              <p:nvPr/>
            </p:nvSpPr>
            <p:spPr>
              <a:xfrm>
                <a:off x="2497188" y="4180248"/>
                <a:ext cx="3374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568CDB4F-2537-36EA-9926-7B37D3560B0A}"/>
                  </a:ext>
                </a:extLst>
              </p:cNvPr>
              <p:cNvGrpSpPr/>
              <p:nvPr/>
            </p:nvGrpSpPr>
            <p:grpSpPr>
              <a:xfrm>
                <a:off x="2665349" y="2238980"/>
                <a:ext cx="29250" cy="1255727"/>
                <a:chOff x="3104706" y="2246343"/>
                <a:chExt cx="29250" cy="1255727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22043BC0-474F-A970-D5CB-8888BDE3C7ED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94DE41F6-6254-C9EE-1707-2B8A09C0463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F62360DF-B549-7462-0FDF-7E1FC8A18E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82962281-CCD7-BC03-A3DB-9279EFEC501F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9A9B3D53-9267-B79C-04C5-F5858168015A}"/>
                    </a:ext>
                  </a:extLst>
                </p:cNvPr>
                <p:cNvGrpSpPr/>
                <p:nvPr/>
              </p:nvGrpSpPr>
              <p:grpSpPr>
                <a:xfrm>
                  <a:off x="3106524" y="3347536"/>
                  <a:ext cx="27432" cy="154534"/>
                  <a:chOff x="4044459" y="1858211"/>
                  <a:chExt cx="19872" cy="111947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21DF69BA-0403-16A7-EE97-7AB8C373D0F4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ADC598E0-77B3-0F55-D46B-C7C807EC266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814385D5-67D4-F119-11E9-4CA137DAFCF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/>
                  </a:p>
                </p:txBody>
              </p:sp>
            </p:grpSp>
          </p:grpSp>
        </p:grpSp>
      </p:grp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E65EFD35-05E3-A52D-18B7-29D13CB27798}"/>
              </a:ext>
            </a:extLst>
          </p:cNvPr>
          <p:cNvSpPr/>
          <p:nvPr/>
        </p:nvSpPr>
        <p:spPr>
          <a:xfrm>
            <a:off x="544466" y="1245217"/>
            <a:ext cx="1647101" cy="3383283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0" dirty="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07615CA3-EAC3-CB8F-65AE-765E8A883820}"/>
              </a:ext>
            </a:extLst>
          </p:cNvPr>
          <p:cNvGrpSpPr/>
          <p:nvPr/>
        </p:nvGrpSpPr>
        <p:grpSpPr>
          <a:xfrm>
            <a:off x="751456" y="1590382"/>
            <a:ext cx="1280160" cy="274320"/>
            <a:chOff x="2814512" y="1418349"/>
            <a:chExt cx="1097280" cy="198723"/>
          </a:xfrm>
        </p:grpSpPr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04376088-4B83-563E-DA8C-90B68FD4F20F}"/>
                </a:ext>
              </a:extLst>
            </p:cNvPr>
            <p:cNvSpPr/>
            <p:nvPr/>
          </p:nvSpPr>
          <p:spPr>
            <a:xfrm>
              <a:off x="2814512" y="1418349"/>
              <a:ext cx="1097280" cy="198723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4A47B1A-FF2A-212F-0C22-58C475A70B88}"/>
                    </a:ext>
                  </a:extLst>
                </p:cNvPr>
                <p:cNvSpPr/>
                <p:nvPr/>
              </p:nvSpPr>
              <p:spPr>
                <a:xfrm>
                  <a:off x="2860013" y="1453270"/>
                  <a:ext cx="1005840" cy="12164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5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24A47B1A-FF2A-212F-0C22-58C475A70B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53270"/>
                  <a:ext cx="1005840" cy="121646"/>
                </a:xfrm>
                <a:prstGeom prst="rect">
                  <a:avLst/>
                </a:prstGeom>
                <a:blipFill>
                  <a:blip r:embed="rId5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A90EBE2-4AEB-EEE1-9843-DA1137694FA6}"/>
              </a:ext>
            </a:extLst>
          </p:cNvPr>
          <p:cNvGrpSpPr/>
          <p:nvPr/>
        </p:nvGrpSpPr>
        <p:grpSpPr>
          <a:xfrm>
            <a:off x="751456" y="2747916"/>
            <a:ext cx="1280160" cy="274320"/>
            <a:chOff x="2814512" y="1408071"/>
            <a:chExt cx="1097280" cy="198722"/>
          </a:xfrm>
        </p:grpSpPr>
        <p:sp>
          <p:nvSpPr>
            <p:cNvPr id="202" name="Rectangle 172">
              <a:extLst>
                <a:ext uri="{FF2B5EF4-FFF2-40B4-BE49-F238E27FC236}">
                  <a16:creationId xmlns:a16="http://schemas.microsoft.com/office/drawing/2014/main" id="{FF011C03-D297-1016-EF5A-D8FC07A2C36A}"/>
                </a:ext>
              </a:extLst>
            </p:cNvPr>
            <p:cNvSpPr/>
            <p:nvPr/>
          </p:nvSpPr>
          <p:spPr>
            <a:xfrm>
              <a:off x="2814512" y="1408071"/>
              <a:ext cx="1097280" cy="19872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5" name="Rectangle 174">
                  <a:extLst>
                    <a:ext uri="{FF2B5EF4-FFF2-40B4-BE49-F238E27FC236}">
                      <a16:creationId xmlns:a16="http://schemas.microsoft.com/office/drawing/2014/main" id="{B7F20C5B-733C-EFB3-ECA6-02EC955F386B}"/>
                    </a:ext>
                  </a:extLst>
                </p:cNvPr>
                <p:cNvSpPr/>
                <p:nvPr/>
              </p:nvSpPr>
              <p:spPr>
                <a:xfrm>
                  <a:off x="2860013" y="1443081"/>
                  <a:ext cx="1005840" cy="121646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05" name="Rectangle 174">
                  <a:extLst>
                    <a:ext uri="{FF2B5EF4-FFF2-40B4-BE49-F238E27FC236}">
                      <a16:creationId xmlns:a16="http://schemas.microsoft.com/office/drawing/2014/main" id="{B7F20C5B-733C-EFB3-ECA6-02EC955F38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43081"/>
                  <a:ext cx="1005840" cy="121646"/>
                </a:xfrm>
                <a:prstGeom prst="roundRect">
                  <a:avLst/>
                </a:prstGeom>
                <a:blipFill>
                  <a:blip r:embed="rId5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1C04D84-C841-FB6D-61D8-BACC18ABE2A6}"/>
              </a:ext>
            </a:extLst>
          </p:cNvPr>
          <p:cNvGrpSpPr/>
          <p:nvPr/>
        </p:nvGrpSpPr>
        <p:grpSpPr>
          <a:xfrm>
            <a:off x="751456" y="3928571"/>
            <a:ext cx="1280160" cy="274320"/>
            <a:chOff x="2814512" y="1414260"/>
            <a:chExt cx="1097280" cy="198722"/>
          </a:xfrm>
        </p:grpSpPr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9664196C-371F-8352-78E9-317C44F5B1BE}"/>
                </a:ext>
              </a:extLst>
            </p:cNvPr>
            <p:cNvSpPr/>
            <p:nvPr/>
          </p:nvSpPr>
          <p:spPr>
            <a:xfrm>
              <a:off x="2814512" y="1414260"/>
              <a:ext cx="1097280" cy="198722"/>
            </a:xfrm>
            <a:prstGeom prst="roundRect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2FEEDD3-F604-C7FC-EF26-578203D16252}"/>
                    </a:ext>
                  </a:extLst>
                </p:cNvPr>
                <p:cNvSpPr/>
                <p:nvPr/>
              </p:nvSpPr>
              <p:spPr>
                <a:xfrm>
                  <a:off x="2860013" y="1455461"/>
                  <a:ext cx="1005840" cy="121646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/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5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  <m:sup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92FEEDD3-F604-C7FC-EF26-578203D16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0013" y="1455461"/>
                  <a:ext cx="1005840" cy="121646"/>
                </a:xfrm>
                <a:prstGeom prst="rect">
                  <a:avLst/>
                </a:prstGeom>
                <a:blipFill>
                  <a:blip r:embed="rId5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7D6FE7B-824C-C13E-0265-DF1F9F24489D}"/>
              </a:ext>
            </a:extLst>
          </p:cNvPr>
          <p:cNvGrpSpPr/>
          <p:nvPr/>
        </p:nvGrpSpPr>
        <p:grpSpPr>
          <a:xfrm>
            <a:off x="234713" y="1715962"/>
            <a:ext cx="512476" cy="2347637"/>
            <a:chOff x="3330065" y="1717387"/>
            <a:chExt cx="512476" cy="2347637"/>
          </a:xfrm>
        </p:grpSpPr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D47BF3C3-2823-F4E2-57FC-A00AAD8F2D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5552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>
              <a:extLst>
                <a:ext uri="{FF2B5EF4-FFF2-40B4-BE49-F238E27FC236}">
                  <a16:creationId xmlns:a16="http://schemas.microsoft.com/office/drawing/2014/main" id="{EF1E571C-99DD-2A82-989A-AC35C1B732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0065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DE07127E-6FD5-132F-5578-FD937290A1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7639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77142064-88C1-B406-37FA-00010DC31210}"/>
              </a:ext>
            </a:extLst>
          </p:cNvPr>
          <p:cNvGrpSpPr/>
          <p:nvPr/>
        </p:nvGrpSpPr>
        <p:grpSpPr>
          <a:xfrm>
            <a:off x="1424439" y="2237554"/>
            <a:ext cx="27432" cy="154534"/>
            <a:chOff x="4044459" y="1858211"/>
            <a:chExt cx="19872" cy="111947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78C8CAA3-627D-834F-1401-DB1A1B7AEF3E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FC3C8F4-7584-6B2F-CD22-D27791F43587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25BBAF9D-B5C7-B165-D3A3-691D7244BB29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899E9873-AA69-CF85-027A-A9D3FB9CB51E}"/>
              </a:ext>
            </a:extLst>
          </p:cNvPr>
          <p:cNvGrpSpPr/>
          <p:nvPr/>
        </p:nvGrpSpPr>
        <p:grpSpPr>
          <a:xfrm>
            <a:off x="1426257" y="3338747"/>
            <a:ext cx="27432" cy="154534"/>
            <a:chOff x="4044459" y="1858211"/>
            <a:chExt cx="19872" cy="111947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A1ADD414-4154-9165-2DD6-C25293487FDF}"/>
                </a:ext>
              </a:extLst>
            </p:cNvPr>
            <p:cNvSpPr/>
            <p:nvPr/>
          </p:nvSpPr>
          <p:spPr>
            <a:xfrm>
              <a:off x="4044459" y="1858211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DE9F703B-63AA-7573-2315-FD863E6E52E4}"/>
                </a:ext>
              </a:extLst>
            </p:cNvPr>
            <p:cNvSpPr/>
            <p:nvPr/>
          </p:nvSpPr>
          <p:spPr>
            <a:xfrm>
              <a:off x="4044459" y="1904248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0B5FD0A-10F1-A890-02C9-70D7C06C3EFF}"/>
                </a:ext>
              </a:extLst>
            </p:cNvPr>
            <p:cNvSpPr/>
            <p:nvPr/>
          </p:nvSpPr>
          <p:spPr>
            <a:xfrm>
              <a:off x="4044459" y="1950286"/>
              <a:ext cx="19872" cy="198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				</a:t>
              </a:r>
            </a:p>
          </p:txBody>
        </p:sp>
      </p:grpSp>
      <p:cxnSp>
        <p:nvCxnSpPr>
          <p:cNvPr id="320" name="Elbow Connector 319">
            <a:extLst>
              <a:ext uri="{FF2B5EF4-FFF2-40B4-BE49-F238E27FC236}">
                <a16:creationId xmlns:a16="http://schemas.microsoft.com/office/drawing/2014/main" id="{F92AF9E4-BDF9-9B80-9D8B-167AF61D39CF}"/>
              </a:ext>
            </a:extLst>
          </p:cNvPr>
          <p:cNvCxnSpPr>
            <a:cxnSpLocks/>
          </p:cNvCxnSpPr>
          <p:nvPr/>
        </p:nvCxnSpPr>
        <p:spPr>
          <a:xfrm flipV="1">
            <a:off x="2040847" y="1260399"/>
            <a:ext cx="3840480" cy="443814"/>
          </a:xfrm>
          <a:prstGeom prst="bentConnector4">
            <a:avLst>
              <a:gd name="adj1" fmla="val 7476"/>
              <a:gd name="adj2" fmla="val 131853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4" name="Elbow Connector 323">
            <a:extLst>
              <a:ext uri="{FF2B5EF4-FFF2-40B4-BE49-F238E27FC236}">
                <a16:creationId xmlns:a16="http://schemas.microsoft.com/office/drawing/2014/main" id="{55607C51-910A-0FB6-DC75-40F592DFDA2E}"/>
              </a:ext>
            </a:extLst>
          </p:cNvPr>
          <p:cNvCxnSpPr>
            <a:cxnSpLocks/>
          </p:cNvCxnSpPr>
          <p:nvPr/>
        </p:nvCxnSpPr>
        <p:spPr>
          <a:xfrm flipV="1">
            <a:off x="2040665" y="2437903"/>
            <a:ext cx="3840480" cy="447373"/>
          </a:xfrm>
          <a:prstGeom prst="bentConnector4">
            <a:avLst>
              <a:gd name="adj1" fmla="val 7476"/>
              <a:gd name="adj2" fmla="val 156520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6" name="TextBox 365">
            <a:extLst>
              <a:ext uri="{FF2B5EF4-FFF2-40B4-BE49-F238E27FC236}">
                <a16:creationId xmlns:a16="http://schemas.microsoft.com/office/drawing/2014/main" id="{A2F2F7D5-CE7B-BCCD-BF06-909BAD168042}"/>
              </a:ext>
            </a:extLst>
          </p:cNvPr>
          <p:cNvSpPr txBox="1"/>
          <p:nvPr/>
        </p:nvSpPr>
        <p:spPr>
          <a:xfrm>
            <a:off x="2058617" y="514067"/>
            <a:ext cx="17928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Context Vectors (Embeddings to the Decoder)</a:t>
            </a:r>
          </a:p>
        </p:txBody>
      </p:sp>
      <p:cxnSp>
        <p:nvCxnSpPr>
          <p:cNvPr id="340" name="Elbow Connector 339">
            <a:extLst>
              <a:ext uri="{FF2B5EF4-FFF2-40B4-BE49-F238E27FC236}">
                <a16:creationId xmlns:a16="http://schemas.microsoft.com/office/drawing/2014/main" id="{8357C5A0-02E8-2E53-B935-4E9B11AF1525}"/>
              </a:ext>
            </a:extLst>
          </p:cNvPr>
          <p:cNvCxnSpPr>
            <a:cxnSpLocks/>
          </p:cNvCxnSpPr>
          <p:nvPr/>
        </p:nvCxnSpPr>
        <p:spPr>
          <a:xfrm flipV="1">
            <a:off x="2039188" y="3613559"/>
            <a:ext cx="3840480" cy="447373"/>
          </a:xfrm>
          <a:prstGeom prst="bentConnector4">
            <a:avLst>
              <a:gd name="adj1" fmla="val 7476"/>
              <a:gd name="adj2" fmla="val 154743"/>
            </a:avLst>
          </a:prstGeom>
          <a:ln w="190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1" name="Curved Connector 370">
            <a:extLst>
              <a:ext uri="{FF2B5EF4-FFF2-40B4-BE49-F238E27FC236}">
                <a16:creationId xmlns:a16="http://schemas.microsoft.com/office/drawing/2014/main" id="{ADB866DB-FF7A-E0B5-19DC-DB930932FBCD}"/>
              </a:ext>
            </a:extLst>
          </p:cNvPr>
          <p:cNvCxnSpPr>
            <a:cxnSpLocks/>
          </p:cNvCxnSpPr>
          <p:nvPr/>
        </p:nvCxnSpPr>
        <p:spPr>
          <a:xfrm>
            <a:off x="-887664" y="1556934"/>
            <a:ext cx="257362" cy="130119"/>
          </a:xfrm>
          <a:prstGeom prst="curvedConnector3">
            <a:avLst>
              <a:gd name="adj1" fmla="val -13675"/>
            </a:avLst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2" name="Curved Connector 371">
            <a:extLst>
              <a:ext uri="{FF2B5EF4-FFF2-40B4-BE49-F238E27FC236}">
                <a16:creationId xmlns:a16="http://schemas.microsoft.com/office/drawing/2014/main" id="{C2BF9ECA-8B5D-7F59-D2CC-D95B3B6C041E}"/>
              </a:ext>
            </a:extLst>
          </p:cNvPr>
          <p:cNvCxnSpPr>
            <a:cxnSpLocks/>
          </p:cNvCxnSpPr>
          <p:nvPr/>
        </p:nvCxnSpPr>
        <p:spPr>
          <a:xfrm>
            <a:off x="-901518" y="2762280"/>
            <a:ext cx="257362" cy="130119"/>
          </a:xfrm>
          <a:prstGeom prst="curvedConnector3">
            <a:avLst>
              <a:gd name="adj1" fmla="val -13675"/>
            </a:avLst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3" name="Curved Connector 372">
            <a:extLst>
              <a:ext uri="{FF2B5EF4-FFF2-40B4-BE49-F238E27FC236}">
                <a16:creationId xmlns:a16="http://schemas.microsoft.com/office/drawing/2014/main" id="{C0E98943-94F6-9905-6457-6539E3A50CDC}"/>
              </a:ext>
            </a:extLst>
          </p:cNvPr>
          <p:cNvCxnSpPr>
            <a:cxnSpLocks/>
          </p:cNvCxnSpPr>
          <p:nvPr/>
        </p:nvCxnSpPr>
        <p:spPr>
          <a:xfrm>
            <a:off x="-896899" y="3921441"/>
            <a:ext cx="257362" cy="130119"/>
          </a:xfrm>
          <a:prstGeom prst="curvedConnector3">
            <a:avLst>
              <a:gd name="adj1" fmla="val -13675"/>
            </a:avLst>
          </a:prstGeom>
          <a:ln w="19050">
            <a:solidFill>
              <a:schemeClr val="bg1"/>
            </a:solidFill>
            <a:prstDash val="sysDot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7CF9D894-00D9-2FE4-D153-DDADEE79F256}"/>
              </a:ext>
            </a:extLst>
          </p:cNvPr>
          <p:cNvSpPr txBox="1"/>
          <p:nvPr/>
        </p:nvSpPr>
        <p:spPr>
          <a:xfrm>
            <a:off x="605759" y="780980"/>
            <a:ext cx="149174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Self-Attention Head  Query Vectors</a:t>
            </a:r>
          </a:p>
        </p:txBody>
      </p: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Context Vectors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17474</TotalTime>
  <Words>1176</Words>
  <Application>Microsoft Macintosh PowerPoint</Application>
  <PresentationFormat>Widescreen</PresentationFormat>
  <Paragraphs>468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56</cp:revision>
  <dcterms:created xsi:type="dcterms:W3CDTF">2024-04-22T17:39:25Z</dcterms:created>
  <dcterms:modified xsi:type="dcterms:W3CDTF">2024-10-27T16:39:19Z</dcterms:modified>
</cp:coreProperties>
</file>